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2" r:id="rId9"/>
    <p:sldId id="260" r:id="rId10"/>
    <p:sldId id="261" r:id="rId11"/>
    <p:sldId id="264" r:id="rId12"/>
    <p:sldId id="26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82D9E-702B-FC41-9E5C-FFCFB60EE7CE}" v="195" dt="2020-12-06T18:53:08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6197"/>
  </p:normalViewPr>
  <p:slideViewPr>
    <p:cSldViewPr>
      <p:cViewPr varScale="1">
        <p:scale>
          <a:sx n="91" d="100"/>
          <a:sy n="91" d="100"/>
        </p:scale>
        <p:origin x="208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EA53D-7803-4045-BD3A-A606200AD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132911-B7F8-41BC-BF92-D49930423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0CC25-9B7F-4ECF-B956-2E07F795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E19013-078E-480E-AF02-3C2F779D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EF47E-613E-4C50-A132-DBBCF611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1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D9FE5-DA25-4080-B505-180E66EB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E0D132-FEE8-48ED-8257-9163DF04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0F630-0977-4035-BDCC-100CB602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9900A6-21CB-4EEF-A0E7-753BECBD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04D19A-5A42-43A6-893A-BD11E116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40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0C047C-741E-463B-A77B-8BE751C00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DCFBEE-BD06-4C31-ACFF-A0AD5E3C5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A18AE-13F4-4680-ABCD-4BE038AA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9E35CE-2BEA-48F5-B5C9-A179B58C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BA38D1-5568-43BF-AB82-292E0B19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7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5942-5CC2-4A61-AB2F-76A58059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5EFB3-F475-438C-8A9D-64FDA6F10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803C04-C89C-48D5-83BA-B3D47712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AE0E6-179A-4F63-A2DB-41415083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FC2FF-9C53-4F79-BF29-46B43ACE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43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75CD6-6FAA-4CB7-8940-1BD56C8F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8D31F0-11AD-4B0F-87D7-4D1C3C21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2831D-2646-4CBB-8E48-39C72FA2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314BD-09ED-4E73-A7D7-E601669F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56C834-1A1C-41D7-B007-CC8D45C2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20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38637-F190-4222-97AA-56E01894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70AF2-9755-40D2-A3D8-5646F18A7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280852-DBC9-4BDA-B9B7-BA8F2722F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BFB00A-F244-4C1E-91F8-31B89A2F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3696CE-C81D-4E25-889F-BE408179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B74555-D5C8-42A8-A92E-ACBA0B4A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29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2B2FE-9820-422B-AFCE-13995D0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C11599-00C6-4882-A151-296537AD3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40F003-6F42-4192-BBDF-BCB0DE3F8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1AE0677-5D7E-49EB-AF22-23C8BF3CC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80CEFD-0595-4C47-946C-1DCC36497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F84746-B7FD-4F65-A0ED-D7E97E76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F35119D-1E20-4805-94E7-501BCE5C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1B9B33-4405-4D29-B190-7CF15B9A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22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A9F97-3995-4111-9170-87471C6E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7CF213-B4EB-45B0-A9FF-CDC5E48D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BBB28A-3E0A-416B-9DEF-D4E963B5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04963A-E59E-4FDC-947B-2C70FD46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25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82A249-B5F5-486C-9F51-8C4DA50F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38B7F6-2AF0-4697-954C-CC86731B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41E71-40DC-4831-A8F7-F7DA6DA2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4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7DD2E-4A96-4E30-9BBB-F0C470FA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041C8-267A-4349-B8E4-75C420BA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461765-8BBB-47C5-B1EB-B32A88857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ADD9A9-9CB4-46C6-9ED6-97AAA6F4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8685AE-502F-42AB-B1AC-5262EEBF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08FA9-A381-450B-8A88-93F97B71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04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D5D78-E4EA-46E5-896E-A6904194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98028D-2F9D-4A55-B7D6-DDF586D2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B5C497-D4C7-4252-BE34-3A5199429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925CF9-C8BC-43B3-B724-4AB3FB9B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5D67FE-EDC6-4E86-A9CF-85A1331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2271BD-3441-4CA4-9824-1E8177E1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83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8FB4DC-3A43-4C82-880D-405F4D08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0EFDF6-1318-4598-88AD-DD39132B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D179E9-4356-4B0F-9BB8-375244F43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CC38C-B8C9-426B-9F7E-1A489C71E09A}" type="datetimeFigureOut">
              <a:rPr lang="pt-BR" smtClean="0"/>
              <a:t>06/12/2020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08560F-0853-40E8-8FE0-4857775FE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1C504D-E0DD-4F19-9073-908EDA561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png"/><Relationship Id="rId21" Type="http://schemas.openxmlformats.org/officeDocument/2006/relationships/image" Target="../media/image39.svg"/><Relationship Id="rId42" Type="http://schemas.openxmlformats.org/officeDocument/2006/relationships/image" Target="../media/image60.png"/><Relationship Id="rId47" Type="http://schemas.openxmlformats.org/officeDocument/2006/relationships/image" Target="../media/image65.svg"/><Relationship Id="rId63" Type="http://schemas.openxmlformats.org/officeDocument/2006/relationships/image" Target="../media/image81.svg"/><Relationship Id="rId68" Type="http://schemas.openxmlformats.org/officeDocument/2006/relationships/image" Target="../media/image86.png"/><Relationship Id="rId84" Type="http://schemas.openxmlformats.org/officeDocument/2006/relationships/image" Target="../media/image102.png"/><Relationship Id="rId89" Type="http://schemas.openxmlformats.org/officeDocument/2006/relationships/image" Target="../media/image107.svg"/><Relationship Id="rId16" Type="http://schemas.openxmlformats.org/officeDocument/2006/relationships/image" Target="../media/image34.png"/><Relationship Id="rId11" Type="http://schemas.openxmlformats.org/officeDocument/2006/relationships/image" Target="../media/image29.svg"/><Relationship Id="rId32" Type="http://schemas.openxmlformats.org/officeDocument/2006/relationships/image" Target="../media/image50.png"/><Relationship Id="rId37" Type="http://schemas.openxmlformats.org/officeDocument/2006/relationships/image" Target="../media/image55.svg"/><Relationship Id="rId53" Type="http://schemas.openxmlformats.org/officeDocument/2006/relationships/image" Target="../media/image71.svg"/><Relationship Id="rId58" Type="http://schemas.openxmlformats.org/officeDocument/2006/relationships/image" Target="../media/image76.png"/><Relationship Id="rId74" Type="http://schemas.openxmlformats.org/officeDocument/2006/relationships/image" Target="../media/image92.png"/><Relationship Id="rId79" Type="http://schemas.openxmlformats.org/officeDocument/2006/relationships/image" Target="../media/image97.svg"/><Relationship Id="rId5" Type="http://schemas.openxmlformats.org/officeDocument/2006/relationships/image" Target="../media/image23.svg"/><Relationship Id="rId90" Type="http://schemas.openxmlformats.org/officeDocument/2006/relationships/image" Target="../media/image108.png"/><Relationship Id="rId95" Type="http://schemas.openxmlformats.org/officeDocument/2006/relationships/image" Target="../media/image113.svg"/><Relationship Id="rId22" Type="http://schemas.openxmlformats.org/officeDocument/2006/relationships/image" Target="../media/image40.png"/><Relationship Id="rId27" Type="http://schemas.openxmlformats.org/officeDocument/2006/relationships/image" Target="../media/image45.svg"/><Relationship Id="rId43" Type="http://schemas.openxmlformats.org/officeDocument/2006/relationships/image" Target="../media/image61.svg"/><Relationship Id="rId48" Type="http://schemas.openxmlformats.org/officeDocument/2006/relationships/image" Target="../media/image66.png"/><Relationship Id="rId64" Type="http://schemas.openxmlformats.org/officeDocument/2006/relationships/image" Target="../media/image82.png"/><Relationship Id="rId69" Type="http://schemas.openxmlformats.org/officeDocument/2006/relationships/image" Target="../media/image87.svg"/><Relationship Id="rId80" Type="http://schemas.openxmlformats.org/officeDocument/2006/relationships/image" Target="../media/image98.png"/><Relationship Id="rId85" Type="http://schemas.openxmlformats.org/officeDocument/2006/relationships/image" Target="../media/image103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33" Type="http://schemas.openxmlformats.org/officeDocument/2006/relationships/image" Target="../media/image51.sv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59" Type="http://schemas.openxmlformats.org/officeDocument/2006/relationships/image" Target="../media/image77.svg"/><Relationship Id="rId67" Type="http://schemas.openxmlformats.org/officeDocument/2006/relationships/image" Target="../media/image85.svg"/><Relationship Id="rId20" Type="http://schemas.openxmlformats.org/officeDocument/2006/relationships/image" Target="../media/image38.png"/><Relationship Id="rId41" Type="http://schemas.openxmlformats.org/officeDocument/2006/relationships/image" Target="../media/image59.svg"/><Relationship Id="rId54" Type="http://schemas.openxmlformats.org/officeDocument/2006/relationships/image" Target="../media/image72.png"/><Relationship Id="rId62" Type="http://schemas.openxmlformats.org/officeDocument/2006/relationships/image" Target="../media/image80.png"/><Relationship Id="rId70" Type="http://schemas.openxmlformats.org/officeDocument/2006/relationships/image" Target="../media/image88.png"/><Relationship Id="rId75" Type="http://schemas.openxmlformats.org/officeDocument/2006/relationships/image" Target="../media/image93.svg"/><Relationship Id="rId83" Type="http://schemas.openxmlformats.org/officeDocument/2006/relationships/image" Target="../media/image101.svg"/><Relationship Id="rId88" Type="http://schemas.openxmlformats.org/officeDocument/2006/relationships/image" Target="../media/image106.png"/><Relationship Id="rId91" Type="http://schemas.openxmlformats.org/officeDocument/2006/relationships/image" Target="../media/image109.svg"/><Relationship Id="rId9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svg"/><Relationship Id="rId57" Type="http://schemas.openxmlformats.org/officeDocument/2006/relationships/image" Target="../media/image75.svg"/><Relationship Id="rId10" Type="http://schemas.openxmlformats.org/officeDocument/2006/relationships/image" Target="../media/image28.png"/><Relationship Id="rId31" Type="http://schemas.openxmlformats.org/officeDocument/2006/relationships/image" Target="../media/image49.sv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png"/><Relationship Id="rId65" Type="http://schemas.openxmlformats.org/officeDocument/2006/relationships/image" Target="../media/image83.svg"/><Relationship Id="rId73" Type="http://schemas.openxmlformats.org/officeDocument/2006/relationships/image" Target="../media/image91.svg"/><Relationship Id="rId78" Type="http://schemas.openxmlformats.org/officeDocument/2006/relationships/image" Target="../media/image96.png"/><Relationship Id="rId81" Type="http://schemas.openxmlformats.org/officeDocument/2006/relationships/image" Target="../media/image99.svg"/><Relationship Id="rId86" Type="http://schemas.openxmlformats.org/officeDocument/2006/relationships/image" Target="../media/image104.png"/><Relationship Id="rId94" Type="http://schemas.openxmlformats.org/officeDocument/2006/relationships/image" Target="../media/image112.png"/><Relationship Id="rId99" Type="http://schemas.openxmlformats.org/officeDocument/2006/relationships/image" Target="../media/image117.svg"/><Relationship Id="rId101" Type="http://schemas.openxmlformats.org/officeDocument/2006/relationships/image" Target="../media/image119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9" Type="http://schemas.openxmlformats.org/officeDocument/2006/relationships/image" Target="../media/image57.svg"/><Relationship Id="rId34" Type="http://schemas.openxmlformats.org/officeDocument/2006/relationships/image" Target="../media/image52.png"/><Relationship Id="rId50" Type="http://schemas.openxmlformats.org/officeDocument/2006/relationships/image" Target="../media/image68.png"/><Relationship Id="rId55" Type="http://schemas.openxmlformats.org/officeDocument/2006/relationships/image" Target="../media/image73.svg"/><Relationship Id="rId76" Type="http://schemas.openxmlformats.org/officeDocument/2006/relationships/image" Target="../media/image94.png"/><Relationship Id="rId97" Type="http://schemas.openxmlformats.org/officeDocument/2006/relationships/image" Target="../media/image115.svg"/><Relationship Id="rId7" Type="http://schemas.openxmlformats.org/officeDocument/2006/relationships/image" Target="../media/image25.svg"/><Relationship Id="rId71" Type="http://schemas.openxmlformats.org/officeDocument/2006/relationships/image" Target="../media/image89.svg"/><Relationship Id="rId92" Type="http://schemas.openxmlformats.org/officeDocument/2006/relationships/image" Target="../media/image110.png"/><Relationship Id="rId2" Type="http://schemas.openxmlformats.org/officeDocument/2006/relationships/image" Target="../media/image20.png"/><Relationship Id="rId29" Type="http://schemas.openxmlformats.org/officeDocument/2006/relationships/image" Target="../media/image47.svg"/><Relationship Id="rId24" Type="http://schemas.openxmlformats.org/officeDocument/2006/relationships/image" Target="../media/image42.png"/><Relationship Id="rId40" Type="http://schemas.openxmlformats.org/officeDocument/2006/relationships/image" Target="../media/image58.png"/><Relationship Id="rId45" Type="http://schemas.openxmlformats.org/officeDocument/2006/relationships/image" Target="../media/image63.svg"/><Relationship Id="rId66" Type="http://schemas.openxmlformats.org/officeDocument/2006/relationships/image" Target="../media/image84.png"/><Relationship Id="rId87" Type="http://schemas.openxmlformats.org/officeDocument/2006/relationships/image" Target="../media/image105.svg"/><Relationship Id="rId61" Type="http://schemas.openxmlformats.org/officeDocument/2006/relationships/image" Target="../media/image79.svg"/><Relationship Id="rId82" Type="http://schemas.openxmlformats.org/officeDocument/2006/relationships/image" Target="../media/image100.png"/><Relationship Id="rId19" Type="http://schemas.openxmlformats.org/officeDocument/2006/relationships/image" Target="../media/image37.svg"/><Relationship Id="rId14" Type="http://schemas.openxmlformats.org/officeDocument/2006/relationships/image" Target="../media/image32.png"/><Relationship Id="rId30" Type="http://schemas.openxmlformats.org/officeDocument/2006/relationships/image" Target="../media/image48.png"/><Relationship Id="rId35" Type="http://schemas.openxmlformats.org/officeDocument/2006/relationships/image" Target="../media/image53.svg"/><Relationship Id="rId56" Type="http://schemas.openxmlformats.org/officeDocument/2006/relationships/image" Target="../media/image74.png"/><Relationship Id="rId77" Type="http://schemas.openxmlformats.org/officeDocument/2006/relationships/image" Target="../media/image95.svg"/><Relationship Id="rId100" Type="http://schemas.openxmlformats.org/officeDocument/2006/relationships/image" Target="../media/image118.png"/><Relationship Id="rId8" Type="http://schemas.openxmlformats.org/officeDocument/2006/relationships/image" Target="../media/image26.png"/><Relationship Id="rId51" Type="http://schemas.openxmlformats.org/officeDocument/2006/relationships/image" Target="../media/image69.svg"/><Relationship Id="rId72" Type="http://schemas.openxmlformats.org/officeDocument/2006/relationships/image" Target="../media/image90.png"/><Relationship Id="rId93" Type="http://schemas.openxmlformats.org/officeDocument/2006/relationships/image" Target="../media/image111.svg"/><Relationship Id="rId98" Type="http://schemas.openxmlformats.org/officeDocument/2006/relationships/image" Target="../media/image116.png"/><Relationship Id="rId3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9.svg"/><Relationship Id="rId42" Type="http://schemas.openxmlformats.org/officeDocument/2006/relationships/image" Target="../media/image156.png"/><Relationship Id="rId47" Type="http://schemas.openxmlformats.org/officeDocument/2006/relationships/image" Target="../media/image161.svg"/><Relationship Id="rId63" Type="http://schemas.openxmlformats.org/officeDocument/2006/relationships/image" Target="../media/image169.svg"/><Relationship Id="rId68" Type="http://schemas.openxmlformats.org/officeDocument/2006/relationships/image" Target="../media/image174.png"/><Relationship Id="rId84" Type="http://schemas.openxmlformats.org/officeDocument/2006/relationships/image" Target="../media/image190.png"/><Relationship Id="rId89" Type="http://schemas.openxmlformats.org/officeDocument/2006/relationships/image" Target="../media/image195.svg"/><Relationship Id="rId16" Type="http://schemas.openxmlformats.org/officeDocument/2006/relationships/image" Target="../media/image134.png"/><Relationship Id="rId11" Type="http://schemas.openxmlformats.org/officeDocument/2006/relationships/image" Target="../media/image129.svg"/><Relationship Id="rId32" Type="http://schemas.openxmlformats.org/officeDocument/2006/relationships/image" Target="../media/image146.png"/><Relationship Id="rId37" Type="http://schemas.openxmlformats.org/officeDocument/2006/relationships/image" Target="../media/image151.svg"/><Relationship Id="rId53" Type="http://schemas.openxmlformats.org/officeDocument/2006/relationships/image" Target="../media/image107.svg"/><Relationship Id="rId58" Type="http://schemas.openxmlformats.org/officeDocument/2006/relationships/image" Target="../media/image116.png"/><Relationship Id="rId74" Type="http://schemas.openxmlformats.org/officeDocument/2006/relationships/image" Target="../media/image180.png"/><Relationship Id="rId79" Type="http://schemas.openxmlformats.org/officeDocument/2006/relationships/image" Target="../media/image185.svg"/><Relationship Id="rId5" Type="http://schemas.openxmlformats.org/officeDocument/2006/relationships/image" Target="../media/image123.svg"/><Relationship Id="rId90" Type="http://schemas.openxmlformats.org/officeDocument/2006/relationships/image" Target="../media/image196.png"/><Relationship Id="rId95" Type="http://schemas.openxmlformats.org/officeDocument/2006/relationships/image" Target="../media/image201.svg"/><Relationship Id="rId22" Type="http://schemas.openxmlformats.org/officeDocument/2006/relationships/image" Target="../media/image64.png"/><Relationship Id="rId27" Type="http://schemas.openxmlformats.org/officeDocument/2006/relationships/image" Target="../media/image141.svg"/><Relationship Id="rId43" Type="http://schemas.openxmlformats.org/officeDocument/2006/relationships/image" Target="../media/image157.svg"/><Relationship Id="rId48" Type="http://schemas.openxmlformats.org/officeDocument/2006/relationships/image" Target="../media/image162.png"/><Relationship Id="rId64" Type="http://schemas.openxmlformats.org/officeDocument/2006/relationships/image" Target="../media/image170.png"/><Relationship Id="rId69" Type="http://schemas.openxmlformats.org/officeDocument/2006/relationships/image" Target="../media/image175.svg"/><Relationship Id="rId80" Type="http://schemas.openxmlformats.org/officeDocument/2006/relationships/image" Target="../media/image186.png"/><Relationship Id="rId85" Type="http://schemas.openxmlformats.org/officeDocument/2006/relationships/image" Target="../media/image191.svg"/><Relationship Id="rId12" Type="http://schemas.openxmlformats.org/officeDocument/2006/relationships/image" Target="../media/image130.png"/><Relationship Id="rId17" Type="http://schemas.openxmlformats.org/officeDocument/2006/relationships/image" Target="../media/image135.svg"/><Relationship Id="rId25" Type="http://schemas.openxmlformats.org/officeDocument/2006/relationships/image" Target="../media/image67.svg"/><Relationship Id="rId33" Type="http://schemas.openxmlformats.org/officeDocument/2006/relationships/image" Target="../media/image147.sv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17.svg"/><Relationship Id="rId67" Type="http://schemas.openxmlformats.org/officeDocument/2006/relationships/image" Target="../media/image173.svg"/><Relationship Id="rId20" Type="http://schemas.openxmlformats.org/officeDocument/2006/relationships/image" Target="../media/image138.png"/><Relationship Id="rId41" Type="http://schemas.openxmlformats.org/officeDocument/2006/relationships/image" Target="../media/image155.svg"/><Relationship Id="rId54" Type="http://schemas.openxmlformats.org/officeDocument/2006/relationships/image" Target="../media/image164.png"/><Relationship Id="rId62" Type="http://schemas.openxmlformats.org/officeDocument/2006/relationships/image" Target="../media/image168.png"/><Relationship Id="rId70" Type="http://schemas.openxmlformats.org/officeDocument/2006/relationships/image" Target="../media/image176.png"/><Relationship Id="rId75" Type="http://schemas.openxmlformats.org/officeDocument/2006/relationships/image" Target="../media/image181.svg"/><Relationship Id="rId83" Type="http://schemas.openxmlformats.org/officeDocument/2006/relationships/image" Target="../media/image189.svg"/><Relationship Id="rId88" Type="http://schemas.openxmlformats.org/officeDocument/2006/relationships/image" Target="../media/image194.png"/><Relationship Id="rId91" Type="http://schemas.openxmlformats.org/officeDocument/2006/relationships/image" Target="../media/image197.svg"/><Relationship Id="rId96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5" Type="http://schemas.openxmlformats.org/officeDocument/2006/relationships/image" Target="../media/image133.svg"/><Relationship Id="rId23" Type="http://schemas.openxmlformats.org/officeDocument/2006/relationships/image" Target="../media/image65.sv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svg"/><Relationship Id="rId57" Type="http://schemas.openxmlformats.org/officeDocument/2006/relationships/image" Target="../media/image167.svg"/><Relationship Id="rId10" Type="http://schemas.openxmlformats.org/officeDocument/2006/relationships/image" Target="../media/image128.png"/><Relationship Id="rId31" Type="http://schemas.openxmlformats.org/officeDocument/2006/relationships/image" Target="../media/image145.svg"/><Relationship Id="rId44" Type="http://schemas.openxmlformats.org/officeDocument/2006/relationships/image" Target="../media/image158.png"/><Relationship Id="rId52" Type="http://schemas.openxmlformats.org/officeDocument/2006/relationships/image" Target="../media/image106.png"/><Relationship Id="rId60" Type="http://schemas.openxmlformats.org/officeDocument/2006/relationships/image" Target="../media/image118.png"/><Relationship Id="rId65" Type="http://schemas.openxmlformats.org/officeDocument/2006/relationships/image" Target="../media/image171.svg"/><Relationship Id="rId73" Type="http://schemas.openxmlformats.org/officeDocument/2006/relationships/image" Target="../media/image179.svg"/><Relationship Id="rId78" Type="http://schemas.openxmlformats.org/officeDocument/2006/relationships/image" Target="../media/image184.png"/><Relationship Id="rId81" Type="http://schemas.openxmlformats.org/officeDocument/2006/relationships/image" Target="../media/image187.svg"/><Relationship Id="rId86" Type="http://schemas.openxmlformats.org/officeDocument/2006/relationships/image" Target="../media/image192.png"/><Relationship Id="rId94" Type="http://schemas.openxmlformats.org/officeDocument/2006/relationships/image" Target="../media/image200.png"/><Relationship Id="rId99" Type="http://schemas.openxmlformats.org/officeDocument/2006/relationships/image" Target="../media/image205.svg"/><Relationship Id="rId101" Type="http://schemas.openxmlformats.org/officeDocument/2006/relationships/image" Target="../media/image207.svg"/><Relationship Id="rId4" Type="http://schemas.openxmlformats.org/officeDocument/2006/relationships/image" Target="../media/image122.png"/><Relationship Id="rId9" Type="http://schemas.openxmlformats.org/officeDocument/2006/relationships/image" Target="../media/image127.svg"/><Relationship Id="rId13" Type="http://schemas.openxmlformats.org/officeDocument/2006/relationships/image" Target="../media/image131.svg"/><Relationship Id="rId18" Type="http://schemas.openxmlformats.org/officeDocument/2006/relationships/image" Target="../media/image136.png"/><Relationship Id="rId39" Type="http://schemas.openxmlformats.org/officeDocument/2006/relationships/image" Target="../media/image153.svg"/><Relationship Id="rId34" Type="http://schemas.openxmlformats.org/officeDocument/2006/relationships/image" Target="../media/image148.png"/><Relationship Id="rId50" Type="http://schemas.openxmlformats.org/officeDocument/2006/relationships/image" Target="../media/image104.png"/><Relationship Id="rId55" Type="http://schemas.openxmlformats.org/officeDocument/2006/relationships/image" Target="../media/image165.svg"/><Relationship Id="rId76" Type="http://schemas.openxmlformats.org/officeDocument/2006/relationships/image" Target="../media/image182.png"/><Relationship Id="rId97" Type="http://schemas.openxmlformats.org/officeDocument/2006/relationships/image" Target="../media/image203.svg"/><Relationship Id="rId7" Type="http://schemas.openxmlformats.org/officeDocument/2006/relationships/image" Target="../media/image125.svg"/><Relationship Id="rId71" Type="http://schemas.openxmlformats.org/officeDocument/2006/relationships/image" Target="../media/image177.svg"/><Relationship Id="rId92" Type="http://schemas.openxmlformats.org/officeDocument/2006/relationships/image" Target="../media/image198.png"/><Relationship Id="rId2" Type="http://schemas.openxmlformats.org/officeDocument/2006/relationships/image" Target="../media/image120.png"/><Relationship Id="rId29" Type="http://schemas.openxmlformats.org/officeDocument/2006/relationships/image" Target="../media/image143.svg"/><Relationship Id="rId24" Type="http://schemas.openxmlformats.org/officeDocument/2006/relationships/image" Target="../media/image66.png"/><Relationship Id="rId40" Type="http://schemas.openxmlformats.org/officeDocument/2006/relationships/image" Target="../media/image154.png"/><Relationship Id="rId45" Type="http://schemas.openxmlformats.org/officeDocument/2006/relationships/image" Target="../media/image159.svg"/><Relationship Id="rId66" Type="http://schemas.openxmlformats.org/officeDocument/2006/relationships/image" Target="../media/image172.png"/><Relationship Id="rId87" Type="http://schemas.openxmlformats.org/officeDocument/2006/relationships/image" Target="../media/image193.svg"/><Relationship Id="rId61" Type="http://schemas.openxmlformats.org/officeDocument/2006/relationships/image" Target="../media/image119.svg"/><Relationship Id="rId82" Type="http://schemas.openxmlformats.org/officeDocument/2006/relationships/image" Target="../media/image188.png"/><Relationship Id="rId19" Type="http://schemas.openxmlformats.org/officeDocument/2006/relationships/image" Target="../media/image137.svg"/><Relationship Id="rId14" Type="http://schemas.openxmlformats.org/officeDocument/2006/relationships/image" Target="../media/image132.png"/><Relationship Id="rId30" Type="http://schemas.openxmlformats.org/officeDocument/2006/relationships/image" Target="../media/image144.png"/><Relationship Id="rId35" Type="http://schemas.openxmlformats.org/officeDocument/2006/relationships/image" Target="../media/image149.svg"/><Relationship Id="rId56" Type="http://schemas.openxmlformats.org/officeDocument/2006/relationships/image" Target="../media/image166.png"/><Relationship Id="rId77" Type="http://schemas.openxmlformats.org/officeDocument/2006/relationships/image" Target="../media/image183.svg"/><Relationship Id="rId100" Type="http://schemas.openxmlformats.org/officeDocument/2006/relationships/image" Target="../media/image206.png"/><Relationship Id="rId8" Type="http://schemas.openxmlformats.org/officeDocument/2006/relationships/image" Target="../media/image126.png"/><Relationship Id="rId51" Type="http://schemas.openxmlformats.org/officeDocument/2006/relationships/image" Target="../media/image105.svg"/><Relationship Id="rId72" Type="http://schemas.openxmlformats.org/officeDocument/2006/relationships/image" Target="../media/image178.png"/><Relationship Id="rId93" Type="http://schemas.openxmlformats.org/officeDocument/2006/relationships/image" Target="../media/image199.svg"/><Relationship Id="rId98" Type="http://schemas.openxmlformats.org/officeDocument/2006/relationships/image" Target="../media/image204.png"/><Relationship Id="rId3" Type="http://schemas.openxmlformats.org/officeDocument/2006/relationships/image" Target="../media/image121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2.png"/><Relationship Id="rId21" Type="http://schemas.openxmlformats.org/officeDocument/2006/relationships/image" Target="../media/image227.svg"/><Relationship Id="rId34" Type="http://schemas.openxmlformats.org/officeDocument/2006/relationships/image" Target="../media/image240.png"/><Relationship Id="rId42" Type="http://schemas.openxmlformats.org/officeDocument/2006/relationships/image" Target="../media/image246.png"/><Relationship Id="rId47" Type="http://schemas.openxmlformats.org/officeDocument/2006/relationships/image" Target="../media/image251.svg"/><Relationship Id="rId50" Type="http://schemas.openxmlformats.org/officeDocument/2006/relationships/image" Target="../media/image254.png"/><Relationship Id="rId55" Type="http://schemas.openxmlformats.org/officeDocument/2006/relationships/image" Target="../media/image259.svg"/><Relationship Id="rId63" Type="http://schemas.openxmlformats.org/officeDocument/2006/relationships/image" Target="../media/image267.svg"/><Relationship Id="rId7" Type="http://schemas.openxmlformats.org/officeDocument/2006/relationships/image" Target="../media/image213.sv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9" Type="http://schemas.openxmlformats.org/officeDocument/2006/relationships/image" Target="../media/image235.svg"/><Relationship Id="rId11" Type="http://schemas.openxmlformats.org/officeDocument/2006/relationships/image" Target="../media/image217.sv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37" Type="http://schemas.openxmlformats.org/officeDocument/2006/relationships/image" Target="../media/image243.svg"/><Relationship Id="rId40" Type="http://schemas.openxmlformats.org/officeDocument/2006/relationships/image" Target="../media/image1.png"/><Relationship Id="rId45" Type="http://schemas.openxmlformats.org/officeDocument/2006/relationships/image" Target="../media/image249.svg"/><Relationship Id="rId53" Type="http://schemas.openxmlformats.org/officeDocument/2006/relationships/image" Target="../media/image257.svg"/><Relationship Id="rId58" Type="http://schemas.openxmlformats.org/officeDocument/2006/relationships/image" Target="../media/image262.png"/><Relationship Id="rId66" Type="http://schemas.openxmlformats.org/officeDocument/2006/relationships/image" Target="../media/image270.png"/><Relationship Id="rId5" Type="http://schemas.openxmlformats.org/officeDocument/2006/relationships/image" Target="../media/image211.svg"/><Relationship Id="rId61" Type="http://schemas.openxmlformats.org/officeDocument/2006/relationships/image" Target="../media/image265.svg"/><Relationship Id="rId19" Type="http://schemas.openxmlformats.org/officeDocument/2006/relationships/image" Target="../media/image225.sv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svg"/><Relationship Id="rId30" Type="http://schemas.openxmlformats.org/officeDocument/2006/relationships/image" Target="../media/image236.png"/><Relationship Id="rId35" Type="http://schemas.openxmlformats.org/officeDocument/2006/relationships/image" Target="../media/image241.svg"/><Relationship Id="rId43" Type="http://schemas.openxmlformats.org/officeDocument/2006/relationships/image" Target="../media/image247.svg"/><Relationship Id="rId48" Type="http://schemas.openxmlformats.org/officeDocument/2006/relationships/image" Target="../media/image252.png"/><Relationship Id="rId56" Type="http://schemas.openxmlformats.org/officeDocument/2006/relationships/image" Target="../media/image260.png"/><Relationship Id="rId64" Type="http://schemas.openxmlformats.org/officeDocument/2006/relationships/image" Target="../media/image268.png"/><Relationship Id="rId8" Type="http://schemas.openxmlformats.org/officeDocument/2006/relationships/image" Target="../media/image214.png"/><Relationship Id="rId51" Type="http://schemas.openxmlformats.org/officeDocument/2006/relationships/image" Target="../media/image255.svg"/><Relationship Id="rId3" Type="http://schemas.openxmlformats.org/officeDocument/2006/relationships/image" Target="../media/image209.svg"/><Relationship Id="rId12" Type="http://schemas.openxmlformats.org/officeDocument/2006/relationships/image" Target="../media/image218.png"/><Relationship Id="rId17" Type="http://schemas.openxmlformats.org/officeDocument/2006/relationships/image" Target="../media/image223.svg"/><Relationship Id="rId25" Type="http://schemas.openxmlformats.org/officeDocument/2006/relationships/image" Target="../media/image231.svg"/><Relationship Id="rId33" Type="http://schemas.openxmlformats.org/officeDocument/2006/relationships/image" Target="../media/image239.svg"/><Relationship Id="rId38" Type="http://schemas.openxmlformats.org/officeDocument/2006/relationships/image" Target="../media/image244.png"/><Relationship Id="rId46" Type="http://schemas.openxmlformats.org/officeDocument/2006/relationships/image" Target="../media/image250.png"/><Relationship Id="rId59" Type="http://schemas.openxmlformats.org/officeDocument/2006/relationships/image" Target="../media/image263.svg"/><Relationship Id="rId67" Type="http://schemas.openxmlformats.org/officeDocument/2006/relationships/image" Target="../media/image271.png"/><Relationship Id="rId20" Type="http://schemas.openxmlformats.org/officeDocument/2006/relationships/image" Target="../media/image226.png"/><Relationship Id="rId41" Type="http://schemas.openxmlformats.org/officeDocument/2006/relationships/image" Target="../media/image2.svg"/><Relationship Id="rId54" Type="http://schemas.openxmlformats.org/officeDocument/2006/relationships/image" Target="../media/image258.png"/><Relationship Id="rId6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5" Type="http://schemas.openxmlformats.org/officeDocument/2006/relationships/image" Target="../media/image221.svg"/><Relationship Id="rId23" Type="http://schemas.openxmlformats.org/officeDocument/2006/relationships/image" Target="../media/image229.sv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49" Type="http://schemas.openxmlformats.org/officeDocument/2006/relationships/image" Target="../media/image253.svg"/><Relationship Id="rId57" Type="http://schemas.openxmlformats.org/officeDocument/2006/relationships/image" Target="../media/image261.svg"/><Relationship Id="rId10" Type="http://schemas.openxmlformats.org/officeDocument/2006/relationships/image" Target="../media/image216.png"/><Relationship Id="rId31" Type="http://schemas.openxmlformats.org/officeDocument/2006/relationships/image" Target="../media/image237.svg"/><Relationship Id="rId44" Type="http://schemas.openxmlformats.org/officeDocument/2006/relationships/image" Target="../media/image248.png"/><Relationship Id="rId52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image" Target="../media/image269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3" Type="http://schemas.openxmlformats.org/officeDocument/2006/relationships/image" Target="../media/image219.svg"/><Relationship Id="rId18" Type="http://schemas.openxmlformats.org/officeDocument/2006/relationships/image" Target="../media/image224.png"/><Relationship Id="rId39" Type="http://schemas.openxmlformats.org/officeDocument/2006/relationships/image" Target="../media/image245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4.png"/><Relationship Id="rId21" Type="http://schemas.openxmlformats.org/officeDocument/2006/relationships/image" Target="../media/image289.svg"/><Relationship Id="rId34" Type="http://schemas.openxmlformats.org/officeDocument/2006/relationships/image" Target="../media/image302.png"/><Relationship Id="rId42" Type="http://schemas.openxmlformats.org/officeDocument/2006/relationships/image" Target="../media/image310.png"/><Relationship Id="rId47" Type="http://schemas.openxmlformats.org/officeDocument/2006/relationships/image" Target="../media/image315.svg"/><Relationship Id="rId50" Type="http://schemas.openxmlformats.org/officeDocument/2006/relationships/image" Target="../media/image318.png"/><Relationship Id="rId55" Type="http://schemas.openxmlformats.org/officeDocument/2006/relationships/image" Target="../media/image323.svg"/><Relationship Id="rId63" Type="http://schemas.openxmlformats.org/officeDocument/2006/relationships/image" Target="../media/image331.svg"/><Relationship Id="rId68" Type="http://schemas.openxmlformats.org/officeDocument/2006/relationships/image" Target="../media/image336.png"/><Relationship Id="rId7" Type="http://schemas.openxmlformats.org/officeDocument/2006/relationships/image" Target="../media/image275.svg"/><Relationship Id="rId2" Type="http://schemas.openxmlformats.org/officeDocument/2006/relationships/image" Target="../media/image13.png"/><Relationship Id="rId16" Type="http://schemas.openxmlformats.org/officeDocument/2006/relationships/image" Target="../media/image284.png"/><Relationship Id="rId29" Type="http://schemas.openxmlformats.org/officeDocument/2006/relationships/image" Target="../media/image297.svg"/><Relationship Id="rId11" Type="http://schemas.openxmlformats.org/officeDocument/2006/relationships/image" Target="../media/image279.svg"/><Relationship Id="rId24" Type="http://schemas.openxmlformats.org/officeDocument/2006/relationships/image" Target="../media/image292.png"/><Relationship Id="rId32" Type="http://schemas.openxmlformats.org/officeDocument/2006/relationships/image" Target="../media/image300.png"/><Relationship Id="rId37" Type="http://schemas.openxmlformats.org/officeDocument/2006/relationships/image" Target="../media/image305.svg"/><Relationship Id="rId40" Type="http://schemas.openxmlformats.org/officeDocument/2006/relationships/image" Target="../media/image308.png"/><Relationship Id="rId45" Type="http://schemas.openxmlformats.org/officeDocument/2006/relationships/image" Target="../media/image313.svg"/><Relationship Id="rId53" Type="http://schemas.openxmlformats.org/officeDocument/2006/relationships/image" Target="../media/image321.svg"/><Relationship Id="rId58" Type="http://schemas.openxmlformats.org/officeDocument/2006/relationships/image" Target="../media/image326.png"/><Relationship Id="rId66" Type="http://schemas.openxmlformats.org/officeDocument/2006/relationships/image" Target="../media/image334.png"/><Relationship Id="rId5" Type="http://schemas.openxmlformats.org/officeDocument/2006/relationships/image" Target="../media/image273.svg"/><Relationship Id="rId61" Type="http://schemas.openxmlformats.org/officeDocument/2006/relationships/image" Target="../media/image329.svg"/><Relationship Id="rId19" Type="http://schemas.openxmlformats.org/officeDocument/2006/relationships/image" Target="../media/image287.sv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Relationship Id="rId27" Type="http://schemas.openxmlformats.org/officeDocument/2006/relationships/image" Target="../media/image295.svg"/><Relationship Id="rId30" Type="http://schemas.openxmlformats.org/officeDocument/2006/relationships/image" Target="../media/image298.png"/><Relationship Id="rId35" Type="http://schemas.openxmlformats.org/officeDocument/2006/relationships/image" Target="../media/image303.svg"/><Relationship Id="rId43" Type="http://schemas.openxmlformats.org/officeDocument/2006/relationships/image" Target="../media/image311.svg"/><Relationship Id="rId48" Type="http://schemas.openxmlformats.org/officeDocument/2006/relationships/image" Target="../media/image316.png"/><Relationship Id="rId56" Type="http://schemas.openxmlformats.org/officeDocument/2006/relationships/image" Target="../media/image324.png"/><Relationship Id="rId64" Type="http://schemas.openxmlformats.org/officeDocument/2006/relationships/image" Target="../media/image332.png"/><Relationship Id="rId8" Type="http://schemas.openxmlformats.org/officeDocument/2006/relationships/image" Target="../media/image276.png"/><Relationship Id="rId51" Type="http://schemas.openxmlformats.org/officeDocument/2006/relationships/image" Target="../media/image319.svg"/><Relationship Id="rId3" Type="http://schemas.openxmlformats.org/officeDocument/2006/relationships/image" Target="../media/image14.svg"/><Relationship Id="rId12" Type="http://schemas.openxmlformats.org/officeDocument/2006/relationships/image" Target="../media/image280.png"/><Relationship Id="rId17" Type="http://schemas.openxmlformats.org/officeDocument/2006/relationships/image" Target="../media/image285.svg"/><Relationship Id="rId25" Type="http://schemas.openxmlformats.org/officeDocument/2006/relationships/image" Target="../media/image293.svg"/><Relationship Id="rId33" Type="http://schemas.openxmlformats.org/officeDocument/2006/relationships/image" Target="../media/image301.svg"/><Relationship Id="rId38" Type="http://schemas.openxmlformats.org/officeDocument/2006/relationships/image" Target="../media/image306.png"/><Relationship Id="rId46" Type="http://schemas.openxmlformats.org/officeDocument/2006/relationships/image" Target="../media/image314.png"/><Relationship Id="rId59" Type="http://schemas.openxmlformats.org/officeDocument/2006/relationships/image" Target="../media/image327.svg"/><Relationship Id="rId67" Type="http://schemas.openxmlformats.org/officeDocument/2006/relationships/image" Target="../media/image335.svg"/><Relationship Id="rId20" Type="http://schemas.openxmlformats.org/officeDocument/2006/relationships/image" Target="../media/image288.png"/><Relationship Id="rId41" Type="http://schemas.openxmlformats.org/officeDocument/2006/relationships/image" Target="../media/image309.svg"/><Relationship Id="rId54" Type="http://schemas.openxmlformats.org/officeDocument/2006/relationships/image" Target="../media/image322.png"/><Relationship Id="rId6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5" Type="http://schemas.openxmlformats.org/officeDocument/2006/relationships/image" Target="../media/image283.svg"/><Relationship Id="rId23" Type="http://schemas.openxmlformats.org/officeDocument/2006/relationships/image" Target="../media/image291.svg"/><Relationship Id="rId28" Type="http://schemas.openxmlformats.org/officeDocument/2006/relationships/image" Target="../media/image296.png"/><Relationship Id="rId36" Type="http://schemas.openxmlformats.org/officeDocument/2006/relationships/image" Target="../media/image304.png"/><Relationship Id="rId49" Type="http://schemas.openxmlformats.org/officeDocument/2006/relationships/image" Target="../media/image317.svg"/><Relationship Id="rId57" Type="http://schemas.openxmlformats.org/officeDocument/2006/relationships/image" Target="../media/image325.svg"/><Relationship Id="rId10" Type="http://schemas.openxmlformats.org/officeDocument/2006/relationships/image" Target="../media/image278.png"/><Relationship Id="rId31" Type="http://schemas.openxmlformats.org/officeDocument/2006/relationships/image" Target="../media/image299.svg"/><Relationship Id="rId44" Type="http://schemas.openxmlformats.org/officeDocument/2006/relationships/image" Target="../media/image312.png"/><Relationship Id="rId52" Type="http://schemas.openxmlformats.org/officeDocument/2006/relationships/image" Target="../media/image320.png"/><Relationship Id="rId60" Type="http://schemas.openxmlformats.org/officeDocument/2006/relationships/image" Target="../media/image328.png"/><Relationship Id="rId65" Type="http://schemas.openxmlformats.org/officeDocument/2006/relationships/image" Target="../media/image333.svg"/><Relationship Id="rId4" Type="http://schemas.openxmlformats.org/officeDocument/2006/relationships/image" Target="../media/image272.png"/><Relationship Id="rId9" Type="http://schemas.openxmlformats.org/officeDocument/2006/relationships/image" Target="../media/image277.svg"/><Relationship Id="rId13" Type="http://schemas.openxmlformats.org/officeDocument/2006/relationships/image" Target="../media/image281.svg"/><Relationship Id="rId18" Type="http://schemas.openxmlformats.org/officeDocument/2006/relationships/image" Target="../media/image286.png"/><Relationship Id="rId39" Type="http://schemas.openxmlformats.org/officeDocument/2006/relationships/image" Target="../media/image30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551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6337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3891000" y="999000"/>
            <a:ext cx="4320000" cy="364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0FC71-BDFF-FF45-A8E2-6F6E8FBAD3F9}"/>
              </a:ext>
            </a:extLst>
          </p:cNvPr>
          <p:cNvSpPr/>
          <p:nvPr/>
        </p:nvSpPr>
        <p:spPr>
          <a:xfrm>
            <a:off x="4071000" y="230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Service</a:t>
            </a:r>
          </a:p>
          <a:p>
            <a:endParaRPr lang="pt-BR" sz="14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21AFB3-3998-3948-A973-298188863651}"/>
              </a:ext>
            </a:extLst>
          </p:cNvPr>
          <p:cNvSpPr/>
          <p:nvPr/>
        </p:nvSpPr>
        <p:spPr>
          <a:xfrm>
            <a:off x="6726000" y="126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POD_A</a:t>
            </a:r>
          </a:p>
          <a:p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BE11B-2829-9A46-A0DE-FDC7280136FA}"/>
              </a:ext>
            </a:extLst>
          </p:cNvPr>
          <p:cNvSpPr/>
          <p:nvPr/>
        </p:nvSpPr>
        <p:spPr>
          <a:xfrm>
            <a:off x="6726000" y="333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POD_B</a:t>
            </a:r>
          </a:p>
          <a:p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A622C-2D59-AA41-92B2-05119D245FE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5376000" y="282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69E76-AE6D-A04D-B3E8-ED5342BFF53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376000" y="178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8CB96-3671-A24F-B30A-AB83AB8CC71C}"/>
              </a:ext>
            </a:extLst>
          </p:cNvPr>
          <p:cNvSpPr txBox="1"/>
          <p:nvPr/>
        </p:nvSpPr>
        <p:spPr>
          <a:xfrm>
            <a:off x="5750899" y="160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7B0D-246B-F84B-BCEC-BCE9A53C2F73}"/>
              </a:ext>
            </a:extLst>
          </p:cNvPr>
          <p:cNvSpPr txBox="1"/>
          <p:nvPr/>
        </p:nvSpPr>
        <p:spPr>
          <a:xfrm>
            <a:off x="5749492" y="367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C147A-CD53-004E-A542-A56DDAFFCAE7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6201860" y="1740334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E45655-DB5C-9A44-A070-D56047001535}"/>
              </a:ext>
            </a:extLst>
          </p:cNvPr>
          <p:cNvSpPr txBox="1"/>
          <p:nvPr/>
        </p:nvSpPr>
        <p:spPr>
          <a:xfrm>
            <a:off x="5576356" y="2686915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7FDAAC-66B7-B649-B2C4-3205C9C9FB1F}"/>
              </a:ext>
            </a:extLst>
          </p:cNvPr>
          <p:cNvSpPr txBox="1"/>
          <p:nvPr/>
        </p:nvSpPr>
        <p:spPr>
          <a:xfrm>
            <a:off x="4723013" y="4778585"/>
            <a:ext cx="29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Loadbalacing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k8s </a:t>
            </a:r>
            <a:r>
              <a:rPr lang="pt-BR" dirty="0" err="1"/>
              <a:t>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27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EAF6013-7B8A-5442-9CD0-FBB3DCD885AA}"/>
              </a:ext>
            </a:extLst>
          </p:cNvPr>
          <p:cNvSpPr/>
          <p:nvPr/>
        </p:nvSpPr>
        <p:spPr>
          <a:xfrm>
            <a:off x="3227312" y="324000"/>
            <a:ext cx="6255000" cy="601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Decagon 3">
            <a:extLst>
              <a:ext uri="{FF2B5EF4-FFF2-40B4-BE49-F238E27FC236}">
                <a16:creationId xmlns:a16="http://schemas.microsoft.com/office/drawing/2014/main" id="{A89F3D9D-65A0-CA4C-942D-719FE6967993}"/>
              </a:ext>
            </a:extLst>
          </p:cNvPr>
          <p:cNvSpPr/>
          <p:nvPr/>
        </p:nvSpPr>
        <p:spPr>
          <a:xfrm>
            <a:off x="3441000" y="414000"/>
            <a:ext cx="5850000" cy="5579999"/>
          </a:xfrm>
          <a:prstGeom prst="decagon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0A204510-3A2A-DF4B-9700-D7A99BDC47C7}"/>
              </a:ext>
            </a:extLst>
          </p:cNvPr>
          <p:cNvSpPr/>
          <p:nvPr/>
        </p:nvSpPr>
        <p:spPr>
          <a:xfrm>
            <a:off x="5002200" y="1845299"/>
            <a:ext cx="2727600" cy="2717399"/>
          </a:xfrm>
          <a:prstGeom prst="decagon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E90E5-4B40-DD4B-8022-ADF317689C38}"/>
              </a:ext>
            </a:extLst>
          </p:cNvPr>
          <p:cNvCxnSpPr>
            <a:stCxn id="7" idx="9"/>
            <a:endCxn id="4" idx="9"/>
          </p:cNvCxnSpPr>
          <p:nvPr/>
        </p:nvCxnSpPr>
        <p:spPr>
          <a:xfrm flipV="1">
            <a:off x="6787437" y="414006"/>
            <a:ext cx="482438" cy="1431296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8148DB-DB79-064D-A832-D1C23F551BA5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flipV="1">
            <a:off x="7469337" y="1479689"/>
            <a:ext cx="1263038" cy="884589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ABA695-556B-B440-A69B-36E2E785FB3A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>
            <a:off x="7729800" y="3203999"/>
            <a:ext cx="1561200" cy="1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E174A3-F3CA-E640-81D8-E53B164BA9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469337" y="4043719"/>
            <a:ext cx="1263038" cy="89097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6B187E-31FB-EE4C-B6E3-3DA86AEFEDB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>
            <a:off x="6787437" y="4562695"/>
            <a:ext cx="482438" cy="1431298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CA404E-4DDC-384D-9DBE-90D6B632711D}"/>
              </a:ext>
            </a:extLst>
          </p:cNvPr>
          <p:cNvCxnSpPr>
            <a:cxnSpLocks/>
            <a:stCxn id="7" idx="4"/>
            <a:endCxn id="4" idx="4"/>
          </p:cNvCxnSpPr>
          <p:nvPr/>
        </p:nvCxnSpPr>
        <p:spPr>
          <a:xfrm flipH="1">
            <a:off x="5462125" y="4562695"/>
            <a:ext cx="482438" cy="1431298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447080-C407-024A-B351-0B15E7CF059D}"/>
              </a:ext>
            </a:extLst>
          </p:cNvPr>
          <p:cNvCxnSpPr>
            <a:cxnSpLocks/>
            <a:stCxn id="7" idx="5"/>
            <a:endCxn id="4" idx="5"/>
          </p:cNvCxnSpPr>
          <p:nvPr/>
        </p:nvCxnSpPr>
        <p:spPr>
          <a:xfrm flipH="1">
            <a:off x="3999625" y="4043719"/>
            <a:ext cx="1263038" cy="884591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A69315-D31A-284F-8FC1-7C885EAF952C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3441000" y="3179718"/>
            <a:ext cx="1561202" cy="24282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C7CDD7-7171-2044-8758-73748D7A17FC}"/>
              </a:ext>
            </a:extLst>
          </p:cNvPr>
          <p:cNvCxnSpPr>
            <a:cxnSpLocks/>
            <a:stCxn id="7" idx="7"/>
            <a:endCxn id="4" idx="7"/>
          </p:cNvCxnSpPr>
          <p:nvPr/>
        </p:nvCxnSpPr>
        <p:spPr>
          <a:xfrm flipH="1" flipV="1">
            <a:off x="3999625" y="1479689"/>
            <a:ext cx="1263038" cy="884589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3182EB-D04A-9A48-A0F5-0C606596B1C8}"/>
              </a:ext>
            </a:extLst>
          </p:cNvPr>
          <p:cNvCxnSpPr>
            <a:cxnSpLocks/>
            <a:endCxn id="4" idx="8"/>
          </p:cNvCxnSpPr>
          <p:nvPr/>
        </p:nvCxnSpPr>
        <p:spPr>
          <a:xfrm flipH="1" flipV="1">
            <a:off x="5462125" y="414006"/>
            <a:ext cx="482438" cy="1431294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9A6E42-CC35-6846-B094-3FA726B6E8F5}"/>
              </a:ext>
            </a:extLst>
          </p:cNvPr>
          <p:cNvSpPr txBox="1"/>
          <p:nvPr/>
        </p:nvSpPr>
        <p:spPr>
          <a:xfrm>
            <a:off x="4863857" y="1274685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937DE9-AAC8-D84D-958C-BBDDD5129EA9}"/>
              </a:ext>
            </a:extLst>
          </p:cNvPr>
          <p:cNvSpPr txBox="1"/>
          <p:nvPr/>
        </p:nvSpPr>
        <p:spPr>
          <a:xfrm>
            <a:off x="5983631" y="86400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Pipeline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9151BC-510C-0347-9972-3830454AB82D}"/>
              </a:ext>
            </a:extLst>
          </p:cNvPr>
          <p:cNvSpPr txBox="1"/>
          <p:nvPr/>
        </p:nvSpPr>
        <p:spPr>
          <a:xfrm>
            <a:off x="7208069" y="1269000"/>
            <a:ext cx="911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Invocação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8E2DF6-542E-434A-8AC4-4E840402D7AE}"/>
              </a:ext>
            </a:extLst>
          </p:cNvPr>
          <p:cNvSpPr txBox="1"/>
          <p:nvPr/>
        </p:nvSpPr>
        <p:spPr>
          <a:xfrm>
            <a:off x="3800915" y="2358054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Elasticidade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6CA241-9F7D-9340-A910-2F3608630681}"/>
              </a:ext>
            </a:extLst>
          </p:cNvPr>
          <p:cNvSpPr txBox="1"/>
          <p:nvPr/>
        </p:nvSpPr>
        <p:spPr>
          <a:xfrm>
            <a:off x="5893029" y="5094000"/>
            <a:ext cx="952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Resiliência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414AC3-AC31-7D4C-91EF-F737EE59DE1C}"/>
              </a:ext>
            </a:extLst>
          </p:cNvPr>
          <p:cNvSpPr txBox="1"/>
          <p:nvPr/>
        </p:nvSpPr>
        <p:spPr>
          <a:xfrm>
            <a:off x="4561453" y="4644000"/>
            <a:ext cx="114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Autenticação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4BA0DA-31CF-2F4F-BA4B-1A318563E5DB}"/>
              </a:ext>
            </a:extLst>
          </p:cNvPr>
          <p:cNvSpPr txBox="1"/>
          <p:nvPr/>
        </p:nvSpPr>
        <p:spPr>
          <a:xfrm>
            <a:off x="7278025" y="4649314"/>
            <a:ext cx="74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Logging</a:t>
            </a:r>
            <a:endParaRPr lang="pt-B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82A451-8AB5-A64C-964B-632C1C357D04}"/>
              </a:ext>
            </a:extLst>
          </p:cNvPr>
          <p:cNvSpPr txBox="1"/>
          <p:nvPr/>
        </p:nvSpPr>
        <p:spPr>
          <a:xfrm>
            <a:off x="7663707" y="3590935"/>
            <a:ext cx="134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Monitoramento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EADE45-3C2D-9F45-869C-3B4BEE7927CA}"/>
              </a:ext>
            </a:extLst>
          </p:cNvPr>
          <p:cNvSpPr txBox="1"/>
          <p:nvPr/>
        </p:nvSpPr>
        <p:spPr>
          <a:xfrm>
            <a:off x="7725770" y="2358054"/>
            <a:ext cx="121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Rastreamento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2CE6CD-E163-1E44-BC83-9FE4725424F6}"/>
              </a:ext>
            </a:extLst>
          </p:cNvPr>
          <p:cNvSpPr txBox="1"/>
          <p:nvPr/>
        </p:nvSpPr>
        <p:spPr>
          <a:xfrm>
            <a:off x="3912738" y="3606959"/>
            <a:ext cx="1016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Descoberta</a:t>
            </a:r>
          </a:p>
        </p:txBody>
      </p:sp>
      <p:pic>
        <p:nvPicPr>
          <p:cNvPr id="56" name="Picture 2" descr="Icon request: Kubernetes-logo · Issue #13331 · FortAwesome/Font-Awesome ·  GitHub">
            <a:extLst>
              <a:ext uri="{FF2B5EF4-FFF2-40B4-BE49-F238E27FC236}">
                <a16:creationId xmlns:a16="http://schemas.microsoft.com/office/drawing/2014/main" id="{319743C0-92C0-7C45-A62F-2BC8EA79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44" y="1606680"/>
            <a:ext cx="446924" cy="4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stio-icon | Brands IA - IZ">
            <a:extLst>
              <a:ext uri="{FF2B5EF4-FFF2-40B4-BE49-F238E27FC236}">
                <a16:creationId xmlns:a16="http://schemas.microsoft.com/office/drawing/2014/main" id="{463DE413-1906-0645-9A13-CE33FBB2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79" y="2678153"/>
            <a:ext cx="465316" cy="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Icon request: Kubernetes-logo · Issue #13331 · FortAwesome/Font-Awesome ·  GitHub">
            <a:extLst>
              <a:ext uri="{FF2B5EF4-FFF2-40B4-BE49-F238E27FC236}">
                <a16:creationId xmlns:a16="http://schemas.microsoft.com/office/drawing/2014/main" id="{2C58A925-5E48-F246-BC88-B6E3AE3F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09" y="2693780"/>
            <a:ext cx="446924" cy="4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stio-icon | Brands IA - IZ">
            <a:extLst>
              <a:ext uri="{FF2B5EF4-FFF2-40B4-BE49-F238E27FC236}">
                <a16:creationId xmlns:a16="http://schemas.microsoft.com/office/drawing/2014/main" id="{7941E64D-8B2A-8845-85A3-F669CD60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119" y="4988017"/>
            <a:ext cx="465316" cy="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stio-icon | Brands IA - IZ">
            <a:extLst>
              <a:ext uri="{FF2B5EF4-FFF2-40B4-BE49-F238E27FC236}">
                <a16:creationId xmlns:a16="http://schemas.microsoft.com/office/drawing/2014/main" id="{3AAA8703-6FC5-3443-BAD0-225A89B2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65" y="4993467"/>
            <a:ext cx="465316" cy="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tio-icon | Brands IA - IZ">
            <a:extLst>
              <a:ext uri="{FF2B5EF4-FFF2-40B4-BE49-F238E27FC236}">
                <a16:creationId xmlns:a16="http://schemas.microsoft.com/office/drawing/2014/main" id="{B360E4F5-03D8-8C40-AB5B-FCDAF7BC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54" y="5438684"/>
            <a:ext cx="465316" cy="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con request: Kubernetes-logo · Issue #13331 · FortAwesome/Font-Awesome ·  GitHub">
            <a:extLst>
              <a:ext uri="{FF2B5EF4-FFF2-40B4-BE49-F238E27FC236}">
                <a16:creationId xmlns:a16="http://schemas.microsoft.com/office/drawing/2014/main" id="{6682D401-0FA8-0B41-AA7B-46AE31B3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97" y="3964849"/>
            <a:ext cx="446924" cy="4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Istio-icon | Brands IA - IZ">
            <a:extLst>
              <a:ext uri="{FF2B5EF4-FFF2-40B4-BE49-F238E27FC236}">
                <a16:creationId xmlns:a16="http://schemas.microsoft.com/office/drawing/2014/main" id="{1E412B7E-BDEF-8C4F-AE25-344A5CDD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18" y="3949222"/>
            <a:ext cx="465316" cy="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25DC0A1-7BB0-9C4A-87D3-5B1CE8689C6C}"/>
              </a:ext>
            </a:extLst>
          </p:cNvPr>
          <p:cNvSpPr txBox="1"/>
          <p:nvPr/>
        </p:nvSpPr>
        <p:spPr>
          <a:xfrm>
            <a:off x="5407950" y="2979345"/>
            <a:ext cx="191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err="1"/>
              <a:t>Microsserviço</a:t>
            </a:r>
            <a:endParaRPr lang="pt-BR" sz="24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CACEAE2-00E6-D14A-B0F0-87ACB06E9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21" y="419100"/>
            <a:ext cx="62611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DB5B9599-F354-E643-B677-10109058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32" y="10652"/>
            <a:ext cx="838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0E54D6F-D4F8-B949-A134-F56FE870ADFF}"/>
              </a:ext>
            </a:extLst>
          </p:cNvPr>
          <p:cNvSpPr/>
          <p:nvPr/>
        </p:nvSpPr>
        <p:spPr>
          <a:xfrm>
            <a:off x="324596" y="278342"/>
            <a:ext cx="11222168" cy="5992739"/>
          </a:xfrm>
          <a:prstGeom prst="roundRect">
            <a:avLst>
              <a:gd name="adj" fmla="val 2072"/>
            </a:avLst>
          </a:prstGeom>
          <a:ln w="28575">
            <a:noFill/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706579B-B0F9-B741-8323-6B134ABCCC67}"/>
              </a:ext>
            </a:extLst>
          </p:cNvPr>
          <p:cNvSpPr/>
          <p:nvPr/>
        </p:nvSpPr>
        <p:spPr>
          <a:xfrm>
            <a:off x="535296" y="3114000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 Gateway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0EB6F2-E0C8-754A-A3DC-2F4723C4EA19}"/>
              </a:ext>
            </a:extLst>
          </p:cNvPr>
          <p:cNvSpPr/>
          <p:nvPr/>
        </p:nvSpPr>
        <p:spPr>
          <a:xfrm>
            <a:off x="2982628" y="459005"/>
            <a:ext cx="8198372" cy="5534992"/>
          </a:xfrm>
          <a:prstGeom prst="roundRect">
            <a:avLst>
              <a:gd name="adj" fmla="val 2072"/>
            </a:avLst>
          </a:prstGeom>
          <a:ln w="28575"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/>
              <a:t>Kubernetes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4C3B8DC-CFF0-E046-A11C-CEACE3876BCE}"/>
              </a:ext>
            </a:extLst>
          </p:cNvPr>
          <p:cNvSpPr/>
          <p:nvPr/>
        </p:nvSpPr>
        <p:spPr>
          <a:xfrm>
            <a:off x="3214036" y="1983930"/>
            <a:ext cx="1800000" cy="237740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F885B-58B3-F547-86E3-71A340D70B0E}"/>
              </a:ext>
            </a:extLst>
          </p:cNvPr>
          <p:cNvSpPr/>
          <p:nvPr/>
        </p:nvSpPr>
        <p:spPr>
          <a:xfrm>
            <a:off x="651000" y="3274712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 Gateway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9A3413-C99C-D746-803A-936124AAAEDF}"/>
              </a:ext>
            </a:extLst>
          </p:cNvPr>
          <p:cNvSpPr/>
          <p:nvPr/>
        </p:nvSpPr>
        <p:spPr>
          <a:xfrm>
            <a:off x="651001" y="1109894"/>
            <a:ext cx="1799999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Internet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07720B-5B2B-9F41-B7A9-AC7B781B8FB4}"/>
              </a:ext>
            </a:extLst>
          </p:cNvPr>
          <p:cNvSpPr/>
          <p:nvPr/>
        </p:nvSpPr>
        <p:spPr>
          <a:xfrm>
            <a:off x="6213928" y="652148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B41A86-C3F9-4E4F-A407-5B858B7303AE}"/>
              </a:ext>
            </a:extLst>
          </p:cNvPr>
          <p:cNvSpPr/>
          <p:nvPr/>
        </p:nvSpPr>
        <p:spPr>
          <a:xfrm>
            <a:off x="6492628" y="1501660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0D14BC-1206-114D-8CFA-E2E6028C3075}"/>
              </a:ext>
            </a:extLst>
          </p:cNvPr>
          <p:cNvSpPr/>
          <p:nvPr/>
        </p:nvSpPr>
        <p:spPr>
          <a:xfrm>
            <a:off x="6213928" y="3789000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0AC8F2-6932-1445-B376-21D8F44890E1}"/>
              </a:ext>
            </a:extLst>
          </p:cNvPr>
          <p:cNvSpPr/>
          <p:nvPr/>
        </p:nvSpPr>
        <p:spPr>
          <a:xfrm>
            <a:off x="6492628" y="4638512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7051F-4D23-9544-9098-87E3075A92C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51000" y="3612212"/>
            <a:ext cx="763036" cy="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A6E3CB-273A-334F-AD5C-66C805FA9FC0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5014036" y="1658074"/>
            <a:ext cx="1199892" cy="151456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28B97C-79ED-4D49-AEB1-EFF2A716085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113928" y="2664000"/>
            <a:ext cx="0" cy="112500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7CA41F3-6607-844D-9DEB-15D503BF35B4}"/>
              </a:ext>
            </a:extLst>
          </p:cNvPr>
          <p:cNvSpPr/>
          <p:nvPr/>
        </p:nvSpPr>
        <p:spPr>
          <a:xfrm>
            <a:off x="3490138" y="3172147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46DB4D-33BC-3448-9DDC-D62EA028687D}"/>
              </a:ext>
            </a:extLst>
          </p:cNvPr>
          <p:cNvCxnSpPr>
            <a:cxnSpLocks/>
            <a:stCxn id="25" idx="3"/>
            <a:endCxn id="9" idx="1"/>
          </p:cNvCxnSpPr>
          <p:nvPr/>
        </p:nvCxnSpPr>
        <p:spPr>
          <a:xfrm>
            <a:off x="5014036" y="3172635"/>
            <a:ext cx="1199892" cy="162229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C3C4351-9B06-5440-9C47-8011C9D8ED17}"/>
              </a:ext>
            </a:extLst>
          </p:cNvPr>
          <p:cNvSpPr/>
          <p:nvPr/>
        </p:nvSpPr>
        <p:spPr>
          <a:xfrm>
            <a:off x="8954316" y="652148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513D034-784B-0A4A-BD9D-47027DDD72FD}"/>
              </a:ext>
            </a:extLst>
          </p:cNvPr>
          <p:cNvSpPr/>
          <p:nvPr/>
        </p:nvSpPr>
        <p:spPr>
          <a:xfrm>
            <a:off x="9233016" y="1501660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01ABF1-2E92-2744-B0C1-A9529DD1E634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flipH="1">
            <a:off x="8013928" y="1658074"/>
            <a:ext cx="940388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05C6FF-E041-6B4B-B9CC-C116200E55F9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551000" y="1784894"/>
            <a:ext cx="1" cy="1489818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077CDF-BD0F-6D41-B281-4F16C0B2E20C}"/>
              </a:ext>
            </a:extLst>
          </p:cNvPr>
          <p:cNvSpPr/>
          <p:nvPr/>
        </p:nvSpPr>
        <p:spPr>
          <a:xfrm>
            <a:off x="651000" y="2169000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LoadBalancer</a:t>
            </a:r>
            <a:endParaRPr lang="pt-BR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54C2E9-8D60-A842-B82B-A7999C7F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6" y="952512"/>
            <a:ext cx="112268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0FC71-BDFF-FF45-A8E2-6F6E8FBAD3F9}"/>
              </a:ext>
            </a:extLst>
          </p:cNvPr>
          <p:cNvSpPr/>
          <p:nvPr/>
        </p:nvSpPr>
        <p:spPr>
          <a:xfrm>
            <a:off x="246000" y="149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21AFB3-3998-3948-A973-298188863651}"/>
              </a:ext>
            </a:extLst>
          </p:cNvPr>
          <p:cNvSpPr/>
          <p:nvPr/>
        </p:nvSpPr>
        <p:spPr>
          <a:xfrm>
            <a:off x="2901000" y="45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BE11B-2829-9A46-A0DE-FDC7280136FA}"/>
              </a:ext>
            </a:extLst>
          </p:cNvPr>
          <p:cNvSpPr/>
          <p:nvPr/>
        </p:nvSpPr>
        <p:spPr>
          <a:xfrm>
            <a:off x="2901000" y="252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A622C-2D59-AA41-92B2-05119D245FE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1551000" y="201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69E76-AE6D-A04D-B3E8-ED5342BFF53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551000" y="97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8CB96-3671-A24F-B30A-AB83AB8CC71C}"/>
              </a:ext>
            </a:extLst>
          </p:cNvPr>
          <p:cNvSpPr txBox="1"/>
          <p:nvPr/>
        </p:nvSpPr>
        <p:spPr>
          <a:xfrm>
            <a:off x="1925899" y="79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7B0D-246B-F84B-BCEC-BCE9A53C2F73}"/>
              </a:ext>
            </a:extLst>
          </p:cNvPr>
          <p:cNvSpPr txBox="1"/>
          <p:nvPr/>
        </p:nvSpPr>
        <p:spPr>
          <a:xfrm>
            <a:off x="1924492" y="286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C147A-CD53-004E-A542-A56DDAFFCAE7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2376860" y="930334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E45655-DB5C-9A44-A070-D56047001535}"/>
              </a:ext>
            </a:extLst>
          </p:cNvPr>
          <p:cNvSpPr txBox="1"/>
          <p:nvPr/>
        </p:nvSpPr>
        <p:spPr>
          <a:xfrm>
            <a:off x="1751356" y="1876915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56226F-5875-1740-8584-C27915312300}"/>
              </a:ext>
            </a:extLst>
          </p:cNvPr>
          <p:cNvSpPr/>
          <p:nvPr/>
        </p:nvSpPr>
        <p:spPr>
          <a:xfrm>
            <a:off x="2986924" y="1797166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8681B-CBF3-914C-BF9D-F4609ACDC3D6}"/>
              </a:ext>
            </a:extLst>
          </p:cNvPr>
          <p:cNvCxnSpPr>
            <a:stCxn id="25" idx="2"/>
            <a:endCxn id="4" idx="0"/>
          </p:cNvCxnSpPr>
          <p:nvPr/>
        </p:nvCxnSpPr>
        <p:spPr>
          <a:xfrm>
            <a:off x="3549424" y="2225833"/>
            <a:ext cx="4076" cy="3031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18FAED-6F3F-034E-ADF9-F464AC4A1E7C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2655643" y="2011500"/>
            <a:ext cx="331281" cy="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610442-F187-3348-A4D9-C4C3B6E98989}"/>
              </a:ext>
            </a:extLst>
          </p:cNvPr>
          <p:cNvSpPr txBox="1"/>
          <p:nvPr/>
        </p:nvSpPr>
        <p:spPr>
          <a:xfrm>
            <a:off x="4135707" y="187300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A49B77-83EB-384A-A7DE-ACDE8521AF84}"/>
              </a:ext>
            </a:extLst>
          </p:cNvPr>
          <p:cNvCxnSpPr>
            <a:cxnSpLocks/>
          </p:cNvCxnSpPr>
          <p:nvPr/>
        </p:nvCxnSpPr>
        <p:spPr>
          <a:xfrm>
            <a:off x="2766000" y="36887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1AC77B-2290-804D-82F5-E1C22FABE576}"/>
              </a:ext>
            </a:extLst>
          </p:cNvPr>
          <p:cNvCxnSpPr>
            <a:cxnSpLocks/>
          </p:cNvCxnSpPr>
          <p:nvPr/>
        </p:nvCxnSpPr>
        <p:spPr>
          <a:xfrm flipV="1">
            <a:off x="2821283" y="32785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7FDAAC-66B7-B649-B2C4-3205C9C9FB1F}"/>
              </a:ext>
            </a:extLst>
          </p:cNvPr>
          <p:cNvSpPr txBox="1"/>
          <p:nvPr/>
        </p:nvSpPr>
        <p:spPr>
          <a:xfrm>
            <a:off x="1572166" y="396858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Canary</a:t>
            </a:r>
            <a:r>
              <a:rPr lang="pt-BR" dirty="0"/>
              <a:t> Release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1F4F2-AF44-4944-A145-3B1E456CE989}"/>
              </a:ext>
            </a:extLst>
          </p:cNvPr>
          <p:cNvSpPr/>
          <p:nvPr/>
        </p:nvSpPr>
        <p:spPr>
          <a:xfrm>
            <a:off x="5527286" y="121293"/>
            <a:ext cx="435372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453E4C-9CB8-9449-AEE1-7DA97966DE84}"/>
              </a:ext>
            </a:extLst>
          </p:cNvPr>
          <p:cNvSpPr/>
          <p:nvPr/>
        </p:nvSpPr>
        <p:spPr>
          <a:xfrm>
            <a:off x="5702280" y="149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B6D288-A453-7845-92CB-E4CDB0D96464}"/>
              </a:ext>
            </a:extLst>
          </p:cNvPr>
          <p:cNvSpPr/>
          <p:nvPr/>
        </p:nvSpPr>
        <p:spPr>
          <a:xfrm>
            <a:off x="8357280" y="45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login</a:t>
            </a:r>
            <a:endParaRPr lang="pt-B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4F032B-8263-E747-8ADE-961AFF6BC6EB}"/>
              </a:ext>
            </a:extLst>
          </p:cNvPr>
          <p:cNvSpPr/>
          <p:nvPr/>
        </p:nvSpPr>
        <p:spPr>
          <a:xfrm>
            <a:off x="8357280" y="252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orders</a:t>
            </a:r>
            <a:endParaRPr lang="pt-BR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344C17-AE7E-8847-8DD7-2CF53FE5C45D}"/>
              </a:ext>
            </a:extLst>
          </p:cNvPr>
          <p:cNvCxnSpPr>
            <a:stCxn id="46" idx="3"/>
            <a:endCxn id="48" idx="1"/>
          </p:cNvCxnSpPr>
          <p:nvPr/>
        </p:nvCxnSpPr>
        <p:spPr>
          <a:xfrm>
            <a:off x="7007280" y="201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432E73-079F-D04E-9FFC-4B2FB1879FA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7007280" y="97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9A7DEE-E9B1-F149-B4FA-6135CC6BFD1E}"/>
              </a:ext>
            </a:extLst>
          </p:cNvPr>
          <p:cNvSpPr txBox="1"/>
          <p:nvPr/>
        </p:nvSpPr>
        <p:spPr>
          <a:xfrm>
            <a:off x="6140264" y="858510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5ACEEE-9C5F-1944-8FB6-174ACD36B354}"/>
              </a:ext>
            </a:extLst>
          </p:cNvPr>
          <p:cNvSpPr txBox="1"/>
          <p:nvPr/>
        </p:nvSpPr>
        <p:spPr>
          <a:xfrm>
            <a:off x="6380417" y="3968585"/>
            <a:ext cx="26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Rota baseada no caminho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E28271-CAAF-0E46-B09B-D6F3A4E80B10}"/>
              </a:ext>
            </a:extLst>
          </p:cNvPr>
          <p:cNvSpPr txBox="1"/>
          <p:nvPr/>
        </p:nvSpPr>
        <p:spPr>
          <a:xfrm>
            <a:off x="5746566" y="2904086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557186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194</Words>
  <Application>Microsoft Macintosh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Anderson Santos</dc:creator>
  <cp:lastModifiedBy>Anderson Santos</cp:lastModifiedBy>
  <cp:revision>3</cp:revision>
  <dcterms:created xsi:type="dcterms:W3CDTF">2020-10-31T17:21:12Z</dcterms:created>
  <dcterms:modified xsi:type="dcterms:W3CDTF">2020-12-06T18:55:03Z</dcterms:modified>
</cp:coreProperties>
</file>